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6" r:id="rId4"/>
    <p:sldId id="332" r:id="rId5"/>
    <p:sldId id="333" r:id="rId6"/>
    <p:sldId id="334" r:id="rId7"/>
    <p:sldId id="325" r:id="rId8"/>
    <p:sldId id="335" r:id="rId9"/>
    <p:sldId id="336" r:id="rId10"/>
    <p:sldId id="337" r:id="rId11"/>
    <p:sldId id="323" r:id="rId12"/>
    <p:sldId id="338" r:id="rId13"/>
    <p:sldId id="339" r:id="rId14"/>
    <p:sldId id="340" r:id="rId15"/>
    <p:sldId id="341" r:id="rId16"/>
    <p:sldId id="342" r:id="rId17"/>
    <p:sldId id="343" r:id="rId18"/>
    <p:sldId id="326" r:id="rId19"/>
    <p:sldId id="344" r:id="rId20"/>
    <p:sldId id="345" r:id="rId21"/>
    <p:sldId id="346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87093" autoAdjust="0"/>
  </p:normalViewPr>
  <p:slideViewPr>
    <p:cSldViewPr snapToGrid="0" showGuides="1">
      <p:cViewPr varScale="1">
        <p:scale>
          <a:sx n="100" d="100"/>
          <a:sy n="100" d="100"/>
        </p:scale>
        <p:origin x="153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6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74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6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36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3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8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7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55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8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5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97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8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1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(11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76960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28101" cy="1163374"/>
            <a:chOff x="960681" y="2615402"/>
            <a:chExt cx="242810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28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warpPerspective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41910" y="134165"/>
            <a:ext cx="6120696" cy="978745"/>
            <a:chOff x="6796429" y="1608522"/>
            <a:chExt cx="612069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17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체스보드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패턴의 내부 코너점의 위치를 레스터 주사 방식으로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cornerSubPix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함수를 이용해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부화소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단위로 정확한 좌표를 검출할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C94F56-8988-DA8F-9638-52CB1DD3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2" t="12037" r="13434" b="44815"/>
          <a:stretch/>
        </p:blipFill>
        <p:spPr>
          <a:xfrm>
            <a:off x="4941909" y="1168324"/>
            <a:ext cx="4668687" cy="5689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26FD94-17CF-4200-7029-B47DAB22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162" y="1171487"/>
            <a:ext cx="4880838" cy="2841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1CBFC-0C7A-EC16-3402-8E03455B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162" y="4013161"/>
            <a:ext cx="4880838" cy="28416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6D55EA-2C91-01D6-BB10-998E4130A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162" y="1171487"/>
            <a:ext cx="4880838" cy="2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86139" y="3252739"/>
            <a:ext cx="234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Remap</a:t>
            </a:r>
            <a:endParaRPr lang="ko-KR" altLang="en-US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69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remap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41910" y="730608"/>
            <a:ext cx="5660955" cy="763302"/>
            <a:chOff x="6796429" y="1608522"/>
            <a:chExt cx="5660955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657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영상을 두 개의 변환 좌표 행렬을 이용하여 출력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80D7D-75DB-40A7-E2FA-AD7E19AF9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222" r="19309" b="60370"/>
          <a:stretch/>
        </p:blipFill>
        <p:spPr>
          <a:xfrm>
            <a:off x="4941910" y="1549400"/>
            <a:ext cx="5881805" cy="530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B562D-FA4C-6FC2-A34C-80110F68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3027244"/>
            <a:ext cx="3619500" cy="38307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B9050A-4EA0-664D-3D61-BCD1340A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98" y="3027243"/>
            <a:ext cx="3619501" cy="38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69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remap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EC496-F6A8-ABF2-9CE1-8701CAFCE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222" r="18986" b="23521"/>
          <a:stretch/>
        </p:blipFill>
        <p:spPr>
          <a:xfrm>
            <a:off x="4941910" y="0"/>
            <a:ext cx="326076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526C69-C4C9-7D04-B04D-5EAB93A1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636" y="1828800"/>
            <a:ext cx="482936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69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remap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735DE-9365-ED7E-40D2-27C43876E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3" t="12222" r="37082" b="53859"/>
          <a:stretch/>
        </p:blipFill>
        <p:spPr>
          <a:xfrm>
            <a:off x="4941910" y="0"/>
            <a:ext cx="431225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3D0383-C610-9CA4-3D6D-9CCDB41C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120" y="2717800"/>
            <a:ext cx="3911880" cy="414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998B8A-158B-4503-C22E-1781F997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120" y="2717800"/>
            <a:ext cx="391188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69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remap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B537CB-DD23-BA8E-9F3A-30BA494EC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7" t="12407" r="19309" b="53859"/>
          <a:stretch/>
        </p:blipFill>
        <p:spPr>
          <a:xfrm>
            <a:off x="4941910" y="0"/>
            <a:ext cx="6090734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36F8E-51BA-B6F0-91A2-606D118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34" y="2235200"/>
            <a:ext cx="4367866" cy="4622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7BBEA8-08E1-32B1-D9C0-269C70C5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34" y="2235200"/>
            <a:ext cx="4367866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23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logPolar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39930-6D0A-20F9-0C82-01A29B1C3580}"/>
              </a:ext>
            </a:extLst>
          </p:cNvPr>
          <p:cNvGrpSpPr/>
          <p:nvPr/>
        </p:nvGrpSpPr>
        <p:grpSpPr>
          <a:xfrm>
            <a:off x="4941910" y="730608"/>
            <a:ext cx="5492768" cy="763302"/>
            <a:chOff x="6796429" y="1608522"/>
            <a:chExt cx="5492768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9B0A1-D599-8A76-2A62-515F6A5F98C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105944-E77D-41B8-4AAF-7170DE29F26E}"/>
                </a:ext>
              </a:extLst>
            </p:cNvPr>
            <p:cNvSpPr txBox="1"/>
            <p:nvPr/>
          </p:nvSpPr>
          <p:spPr>
            <a:xfrm>
              <a:off x="6800066" y="2064047"/>
              <a:ext cx="5489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중심으로 하는 로그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극좌표계 공간으로 변환한다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D9D794-9E2C-8312-A99F-1BDF9DEF4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2037" r="12526" b="64091"/>
          <a:stretch/>
        </p:blipFill>
        <p:spPr>
          <a:xfrm>
            <a:off x="4941910" y="1549325"/>
            <a:ext cx="7244963" cy="4864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A799C3-66EF-796B-FB34-84CC45CB0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18" y="3032669"/>
            <a:ext cx="3614373" cy="3825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4C1753-9068-5EEE-B384-5E8EE4F9E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391" y="3032669"/>
            <a:ext cx="3614373" cy="3825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DD16A53-2DCB-5BB4-1F07-D799DD1DD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497" y="3032668"/>
            <a:ext cx="3614375" cy="38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62644" cy="1163374"/>
            <a:chOff x="960681" y="2615402"/>
            <a:chExt cx="146264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62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23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logPolar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4D7CBA-6DAA-70B8-E428-4E4ADB99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2222" r="19956" b="52407"/>
          <a:stretch/>
        </p:blipFill>
        <p:spPr>
          <a:xfrm>
            <a:off x="4941910" y="0"/>
            <a:ext cx="606807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85693-E12E-F198-A9F2-4C659171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20" y="3047386"/>
            <a:ext cx="3627140" cy="3810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D70E1C-10A0-460E-F6D0-5BA1C7D7F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60" y="3047386"/>
            <a:ext cx="3627140" cy="38106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462A36-3CDE-91D8-CC3A-AEFDD0E3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195" y="3047386"/>
            <a:ext cx="3600470" cy="3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1319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ETC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069797" cy="1163374"/>
            <a:chOff x="960681" y="2615402"/>
            <a:chExt cx="206979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858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ETC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69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cvSampleLine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39930-6D0A-20F9-0C82-01A29B1C3580}"/>
              </a:ext>
            </a:extLst>
          </p:cNvPr>
          <p:cNvGrpSpPr/>
          <p:nvPr/>
        </p:nvGrpSpPr>
        <p:grpSpPr>
          <a:xfrm>
            <a:off x="4941910" y="1974033"/>
            <a:ext cx="5521494" cy="978745"/>
            <a:chOff x="6796429" y="1608522"/>
            <a:chExt cx="5521494" cy="978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9B0A1-D599-8A76-2A62-515F6A5F98C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105944-E77D-41B8-4AAF-7170DE29F26E}"/>
                </a:ext>
              </a:extLst>
            </p:cNvPr>
            <p:cNvSpPr txBox="1"/>
            <p:nvPr/>
          </p:nvSpPr>
          <p:spPr>
            <a:xfrm>
              <a:off x="6800066" y="2064047"/>
              <a:ext cx="5517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IplImage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클래스로 불러온 이미지 위에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pt1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부터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pt2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까지 이어지는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직선 위의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버퍼에 읽어오는 함수이다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AF7B5D-4585-1755-73DA-C07951240649}"/>
              </a:ext>
            </a:extLst>
          </p:cNvPr>
          <p:cNvGrpSpPr/>
          <p:nvPr/>
        </p:nvGrpSpPr>
        <p:grpSpPr>
          <a:xfrm>
            <a:off x="4941910" y="3429000"/>
            <a:ext cx="2772344" cy="763302"/>
            <a:chOff x="6796429" y="1608522"/>
            <a:chExt cx="2772344" cy="7633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6EBDC3-82F9-3F5F-631C-5698E56E17C3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현재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D64B92-7458-1D30-DF30-7B23EEA8BCCD}"/>
                </a:ext>
              </a:extLst>
            </p:cNvPr>
            <p:cNvSpPr txBox="1"/>
            <p:nvPr/>
          </p:nvSpPr>
          <p:spPr>
            <a:xfrm>
              <a:off x="6800066" y="2064047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헤더 파일에 포함되지 않은 함수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71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1829667" cy="923330"/>
            <a:chOff x="1012875" y="3615397"/>
            <a:chExt cx="1829667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865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Affine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1948545" cy="938719"/>
            <a:chOff x="1012875" y="3615397"/>
            <a:chExt cx="1948545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984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Remap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451247" cy="938719"/>
            <a:chOff x="1012875" y="3615397"/>
            <a:chExt cx="2451247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487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1569339" cy="923330"/>
            <a:chOff x="1012875" y="3615397"/>
            <a:chExt cx="156933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605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ETC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59887" cy="1163374"/>
            <a:chOff x="960681" y="2615402"/>
            <a:chExt cx="215988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858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ETC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59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getRectSubPix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39930-6D0A-20F9-0C82-01A29B1C3580}"/>
              </a:ext>
            </a:extLst>
          </p:cNvPr>
          <p:cNvGrpSpPr/>
          <p:nvPr/>
        </p:nvGrpSpPr>
        <p:grpSpPr>
          <a:xfrm>
            <a:off x="4941910" y="515165"/>
            <a:ext cx="6093574" cy="978745"/>
            <a:chOff x="6796429" y="1608522"/>
            <a:chExt cx="6093574" cy="978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9B0A1-D599-8A76-2A62-515F6A5F98C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105944-E77D-41B8-4AAF-7170DE29F26E}"/>
                </a:ext>
              </a:extLst>
            </p:cNvPr>
            <p:cNvSpPr txBox="1"/>
            <p:nvPr/>
          </p:nvSpPr>
          <p:spPr>
            <a:xfrm>
              <a:off x="6800066" y="2064047"/>
              <a:ext cx="6089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중심점으로 하는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patchSize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크기의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읽어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Patch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행렬에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26742B-83A8-67C6-4BE6-33C7F2E2D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4154" r="8326" b="65556"/>
          <a:stretch/>
        </p:blipFill>
        <p:spPr>
          <a:xfrm>
            <a:off x="4941910" y="1549324"/>
            <a:ext cx="7250090" cy="40123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814D6-B579-8D2C-5E90-A58CC71A2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10" y="2311400"/>
            <a:ext cx="4295868" cy="4546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F7505-5E02-1DBE-E9AC-6A20C6C3F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33" r="50000" b="55427"/>
          <a:stretch/>
        </p:blipFill>
        <p:spPr>
          <a:xfrm>
            <a:off x="7529512" y="2311400"/>
            <a:ext cx="4662488" cy="17673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DF39C1-BA83-2120-199A-66464539AF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314" r="66207" b="27344"/>
          <a:stretch/>
        </p:blipFill>
        <p:spPr>
          <a:xfrm>
            <a:off x="7529512" y="4078720"/>
            <a:ext cx="3151188" cy="94327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A386F36-F738-3E48-EE71-89294ED1F2F6}"/>
              </a:ext>
            </a:extLst>
          </p:cNvPr>
          <p:cNvCxnSpPr/>
          <p:nvPr/>
        </p:nvCxnSpPr>
        <p:spPr>
          <a:xfrm>
            <a:off x="5873750" y="3429000"/>
            <a:ext cx="186055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970587" cy="1163374"/>
            <a:chOff x="960681" y="2615402"/>
            <a:chExt cx="97058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858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ETC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70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resize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39930-6D0A-20F9-0C82-01A29B1C3580}"/>
              </a:ext>
            </a:extLst>
          </p:cNvPr>
          <p:cNvGrpSpPr/>
          <p:nvPr/>
        </p:nvGrpSpPr>
        <p:grpSpPr>
          <a:xfrm>
            <a:off x="4941910" y="515165"/>
            <a:ext cx="7257546" cy="763302"/>
            <a:chOff x="6796429" y="1608522"/>
            <a:chExt cx="7257546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9B0A1-D599-8A76-2A62-515F6A5F98C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105944-E77D-41B8-4AAF-7170DE29F26E}"/>
                </a:ext>
              </a:extLst>
            </p:cNvPr>
            <p:cNvSpPr txBox="1"/>
            <p:nvPr/>
          </p:nvSpPr>
          <p:spPr>
            <a:xfrm>
              <a:off x="6800066" y="2064047"/>
              <a:ext cx="7253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입력영상을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INTER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제시된 방법을 사용하여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dsize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출력영상 크기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출력영상을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951B24D-79E9-E426-17A9-0DF56A337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98" t="11640" r="4588" b="68042"/>
          <a:stretch/>
        </p:blipFill>
        <p:spPr>
          <a:xfrm>
            <a:off x="4938091" y="1333882"/>
            <a:ext cx="7250090" cy="36966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24E6D0-B6A7-09C2-7D6E-2F570E81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41" y="3505200"/>
            <a:ext cx="2305050" cy="3352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D25766-044B-C0E8-B946-8F1A92B8A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1" y="1676400"/>
            <a:ext cx="4895850" cy="5181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D3C6D7-96F4-6351-D3A9-11EA2E5E3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232" y="0"/>
            <a:ext cx="5640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831996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06611" y="3252739"/>
            <a:ext cx="202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Affine</a:t>
            </a:r>
            <a:endParaRPr lang="ko-KR" altLang="en-US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917EF53-E1B5-CC10-1D43-FEF57A3FD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538" r="12578" b="46363"/>
          <a:stretch/>
        </p:blipFill>
        <p:spPr>
          <a:xfrm>
            <a:off x="4929210" y="1549324"/>
            <a:ext cx="4420910" cy="530867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79689" cy="1163374"/>
            <a:chOff x="960681" y="2615402"/>
            <a:chExt cx="307968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273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Affine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079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getRotationMatrix2D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515165"/>
            <a:ext cx="5948021" cy="978745"/>
            <a:chOff x="6796429" y="1608522"/>
            <a:chExt cx="5948021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944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회전 및 확대를 위한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Affine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 행렬을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중심으로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angle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각도 만큼 회전하고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scale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만큼 확대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축소한다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7B778B-6E36-A499-829E-2B5559574053}"/>
              </a:ext>
            </a:extLst>
          </p:cNvPr>
          <p:cNvSpPr/>
          <p:nvPr/>
        </p:nvSpPr>
        <p:spPr>
          <a:xfrm>
            <a:off x="7058025" y="1232300"/>
            <a:ext cx="381000" cy="20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F07C0-6BE7-8AE4-255F-B5A53553F8C4}"/>
              </a:ext>
            </a:extLst>
          </p:cNvPr>
          <p:cNvSpPr txBox="1"/>
          <p:nvPr/>
        </p:nvSpPr>
        <p:spPr>
          <a:xfrm>
            <a:off x="6693725" y="144145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라디안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F835BA-997F-A72D-2AF5-1211E90A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30" y="3047386"/>
            <a:ext cx="3600470" cy="3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833853" cy="1163374"/>
            <a:chOff x="960681" y="2615402"/>
            <a:chExt cx="283385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273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Affine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833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getAffineTransform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84965"/>
            <a:ext cx="5481419" cy="978745"/>
            <a:chOff x="6796429" y="1608522"/>
            <a:chExt cx="5481419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4777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동일 직선 위에 있지 않은 삼각형을 이루는 세 점의 좌표 배열에서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2*3 Affine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 행렬을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259A06-4E5D-787F-0EAD-8D37232A2A12}"/>
              </a:ext>
            </a:extLst>
          </p:cNvPr>
          <p:cNvGrpSpPr/>
          <p:nvPr/>
        </p:nvGrpSpPr>
        <p:grpSpPr>
          <a:xfrm>
            <a:off x="4929210" y="1315265"/>
            <a:ext cx="4755259" cy="763302"/>
            <a:chOff x="6796429" y="1608522"/>
            <a:chExt cx="4755259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C12035-6E0A-4221-D91D-1C92420880F5}"/>
                </a:ext>
              </a:extLst>
            </p:cNvPr>
            <p:cNvSpPr txBox="1"/>
            <p:nvPr/>
          </p:nvSpPr>
          <p:spPr>
            <a:xfrm>
              <a:off x="6796429" y="1608522"/>
              <a:ext cx="139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transform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8A2939-4EEC-2E7A-E800-C2D7A0EEB3A8}"/>
                </a:ext>
              </a:extLst>
            </p:cNvPr>
            <p:cNvSpPr txBox="1"/>
            <p:nvPr/>
          </p:nvSpPr>
          <p:spPr>
            <a:xfrm>
              <a:off x="6800066" y="2064047"/>
              <a:ext cx="4751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 행렬에 맞게 입력 행렬을 변환시킨 결과를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43D32B9-651C-3348-039D-78FE625D3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4" t="8531" r="10588" b="59931"/>
          <a:stretch/>
        </p:blipFill>
        <p:spPr>
          <a:xfrm>
            <a:off x="4929210" y="2133981"/>
            <a:ext cx="4290990" cy="38388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A357CA-2882-221B-74F4-808B59654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4" t="40069" r="10588" b="28334"/>
          <a:stretch/>
        </p:blipFill>
        <p:spPr>
          <a:xfrm>
            <a:off x="7901010" y="3016001"/>
            <a:ext cx="4290990" cy="38460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E2CE2A-3294-6A90-ACC2-0861B2719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3980"/>
            <a:ext cx="4463503" cy="47240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0CB641-04F6-2652-231B-D9E3D400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33979"/>
            <a:ext cx="4463504" cy="47240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14C6F9-40E7-6F6F-3C81-637DE2C4C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2133978"/>
            <a:ext cx="4463505" cy="47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680268" cy="1163374"/>
            <a:chOff x="960681" y="2615402"/>
            <a:chExt cx="168026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273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Affine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680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warpAffine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84965"/>
            <a:ext cx="3868798" cy="1194189"/>
            <a:chOff x="6796429" y="1608522"/>
            <a:chExt cx="3868798" cy="11941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38651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2*3 Affine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 행렬을 적용한다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flag 		= </a:t>
              </a:r>
              <a:r>
                <a:rPr lang="ko-KR" altLang="en-US" sz="14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보간법</a:t>
              </a:r>
              <a:endParaRPr lang="en-US" altLang="ko-KR" sz="14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borderMode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	= </a:t>
              </a:r>
              <a:r>
                <a:rPr lang="ko-KR" altLang="en-US" sz="14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경계값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처리 방식</a:t>
              </a:r>
              <a:endParaRPr lang="en-US" altLang="ko-KR" sz="14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9071F7-1D6B-C5B8-017F-531C56A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2407" r="21249" b="53859"/>
          <a:stretch/>
        </p:blipFill>
        <p:spPr>
          <a:xfrm>
            <a:off x="4929210" y="1434568"/>
            <a:ext cx="4912556" cy="5423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99B3D-7595-B901-3497-A6A63160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118" y="2768600"/>
            <a:ext cx="3863882" cy="4089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62D206-2619-DA7E-41AF-D58BDB24E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740" y="2070100"/>
            <a:ext cx="4615259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698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Perspective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581686" cy="1163374"/>
            <a:chOff x="960681" y="2615402"/>
            <a:chExt cx="358168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58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getPerspectiveTransform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41910" y="134165"/>
            <a:ext cx="6574667" cy="763302"/>
            <a:chOff x="6796429" y="1608522"/>
            <a:chExt cx="657466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571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사각형을 이루는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4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대응 좌표점을 입력해서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3*3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투영 변환 행렬을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D438DF-E727-12E3-5A98-F8C9304BB047}"/>
              </a:ext>
            </a:extLst>
          </p:cNvPr>
          <p:cNvGrpSpPr/>
          <p:nvPr/>
        </p:nvGrpSpPr>
        <p:grpSpPr>
          <a:xfrm>
            <a:off x="4941910" y="1010465"/>
            <a:ext cx="4997312" cy="763302"/>
            <a:chOff x="6796429" y="1608522"/>
            <a:chExt cx="4997312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8FE92D-01E1-42EF-4D33-601028CF1EA1}"/>
                </a:ext>
              </a:extLst>
            </p:cNvPr>
            <p:cNvSpPr txBox="1"/>
            <p:nvPr/>
          </p:nvSpPr>
          <p:spPr>
            <a:xfrm>
              <a:off x="6796429" y="1608522"/>
              <a:ext cx="2814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perspectiveTransform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89AAD6-ADC7-9F36-71C5-2D3F543C07D3}"/>
                </a:ext>
              </a:extLst>
            </p:cNvPr>
            <p:cNvSpPr txBox="1"/>
            <p:nvPr/>
          </p:nvSpPr>
          <p:spPr>
            <a:xfrm>
              <a:off x="6800066" y="2064047"/>
              <a:ext cx="4993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 행렬에 맞게 입력 행렬을 투영 변환시킨 결과를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EAF1D7D7-9F2C-E2B9-6202-1127702505BA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AEFB83-D141-DBF0-A685-B6FBDB852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4" t="11667" r="16200" b="75100"/>
          <a:stretch/>
        </p:blipFill>
        <p:spPr>
          <a:xfrm>
            <a:off x="4941909" y="1829182"/>
            <a:ext cx="4456121" cy="17827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BC03B1-A171-95AF-025D-458E67E62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4" t="25460" r="16200" b="33704"/>
          <a:stretch/>
        </p:blipFill>
        <p:spPr>
          <a:xfrm>
            <a:off x="8118545" y="1829182"/>
            <a:ext cx="4073455" cy="50288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D6A9E4-F454-52EA-B99B-D1DDC8AB0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08" y="3495959"/>
            <a:ext cx="3176635" cy="33620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0D9353-6B6A-1617-608A-42FBD4300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909" y="3495958"/>
            <a:ext cx="3176636" cy="33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417282" cy="1163374"/>
            <a:chOff x="960681" y="2615402"/>
            <a:chExt cx="341728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417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findChessboardCorners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41910" y="134165"/>
            <a:ext cx="6120696" cy="978745"/>
            <a:chOff x="6796429" y="1608522"/>
            <a:chExt cx="612069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17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체스보드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패턴의 내부 코너점의 위치를 레스터 주사 방식으로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cornerSubPix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함수를 이용해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부화소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단위로 정확한 좌표를 검출할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8D8666-E267-3CF2-6013-70F55AE344CC}"/>
              </a:ext>
            </a:extLst>
          </p:cNvPr>
          <p:cNvGrpSpPr/>
          <p:nvPr/>
        </p:nvGrpSpPr>
        <p:grpSpPr>
          <a:xfrm>
            <a:off x="4941910" y="1226365"/>
            <a:ext cx="5387868" cy="763302"/>
            <a:chOff x="6796429" y="1608522"/>
            <a:chExt cx="5387868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74826C-F37A-43B7-EE49-66D673275261}"/>
                </a:ext>
              </a:extLst>
            </p:cNvPr>
            <p:cNvSpPr txBox="1"/>
            <p:nvPr/>
          </p:nvSpPr>
          <p:spPr>
            <a:xfrm>
              <a:off x="6796429" y="1608522"/>
              <a:ext cx="2427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drawChessCorners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742E7-25C9-483D-1428-0B30F538ABCD}"/>
                </a:ext>
              </a:extLst>
            </p:cNvPr>
            <p:cNvSpPr txBox="1"/>
            <p:nvPr/>
          </p:nvSpPr>
          <p:spPr>
            <a:xfrm>
              <a:off x="6800066" y="2064047"/>
              <a:ext cx="5384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findChessCorners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의해 검출된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코너점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벡터를 영상이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1DFFD035-E3A4-9DDE-410F-CFD4DE9340C1}"/>
              </a:ext>
            </a:extLst>
          </p:cNvPr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1683A9-22C4-8251-FC3A-69660ABD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12407" r="17600" b="45741"/>
          <a:stretch/>
        </p:blipFill>
        <p:spPr>
          <a:xfrm>
            <a:off x="4941910" y="2045082"/>
            <a:ext cx="3604816" cy="4812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4C82C-872D-B463-148B-B15808F9E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10" y="3746500"/>
            <a:ext cx="5344289" cy="311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E5322D-EC0B-5B36-3EE3-AC948AB37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10" y="2045082"/>
            <a:ext cx="5344289" cy="31115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D28267-207C-E09D-F7F9-8884B60A3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11" y="2043593"/>
            <a:ext cx="5344289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324</Words>
  <Application>Microsoft Office PowerPoint</Application>
  <PresentationFormat>와이드스크린</PresentationFormat>
  <Paragraphs>111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510</cp:revision>
  <dcterms:created xsi:type="dcterms:W3CDTF">2020-08-18T14:02:52Z</dcterms:created>
  <dcterms:modified xsi:type="dcterms:W3CDTF">2022-05-13T04:56:37Z</dcterms:modified>
</cp:coreProperties>
</file>